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2" r:id="rId3"/>
    <p:sldId id="34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9" r:id="rId12"/>
    <p:sldId id="268" r:id="rId13"/>
    <p:sldId id="264" r:id="rId14"/>
    <p:sldId id="266" r:id="rId15"/>
    <p:sldId id="265" r:id="rId16"/>
    <p:sldId id="267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97" r:id="rId30"/>
    <p:sldId id="301" r:id="rId31"/>
    <p:sldId id="302" r:id="rId32"/>
    <p:sldId id="303" r:id="rId33"/>
    <p:sldId id="304" r:id="rId34"/>
    <p:sldId id="292" r:id="rId35"/>
    <p:sldId id="284" r:id="rId36"/>
    <p:sldId id="295" r:id="rId37"/>
    <p:sldId id="290" r:id="rId38"/>
    <p:sldId id="282" r:id="rId39"/>
    <p:sldId id="294" r:id="rId40"/>
    <p:sldId id="283" r:id="rId41"/>
    <p:sldId id="285" r:id="rId42"/>
    <p:sldId id="299" r:id="rId43"/>
    <p:sldId id="286" r:id="rId44"/>
    <p:sldId id="287" r:id="rId45"/>
    <p:sldId id="288" r:id="rId46"/>
    <p:sldId id="289" r:id="rId47"/>
    <p:sldId id="293" r:id="rId48"/>
    <p:sldId id="300" r:id="rId49"/>
    <p:sldId id="291" r:id="rId50"/>
    <p:sldId id="305" r:id="rId51"/>
    <p:sldId id="307" r:id="rId52"/>
    <p:sldId id="313" r:id="rId53"/>
    <p:sldId id="314" r:id="rId54"/>
    <p:sldId id="312" r:id="rId55"/>
    <p:sldId id="308" r:id="rId56"/>
    <p:sldId id="306" r:id="rId57"/>
    <p:sldId id="309" r:id="rId58"/>
    <p:sldId id="310" r:id="rId59"/>
    <p:sldId id="311" r:id="rId60"/>
    <p:sldId id="315" r:id="rId61"/>
    <p:sldId id="316" r:id="rId62"/>
    <p:sldId id="317" r:id="rId63"/>
    <p:sldId id="318" r:id="rId64"/>
    <p:sldId id="319" r:id="rId65"/>
    <p:sldId id="324" r:id="rId66"/>
    <p:sldId id="327" r:id="rId67"/>
    <p:sldId id="328" r:id="rId68"/>
    <p:sldId id="329" r:id="rId69"/>
    <p:sldId id="330" r:id="rId70"/>
    <p:sldId id="332" r:id="rId71"/>
    <p:sldId id="320" r:id="rId72"/>
    <p:sldId id="321" r:id="rId73"/>
    <p:sldId id="331" r:id="rId74"/>
    <p:sldId id="322" r:id="rId75"/>
    <p:sldId id="323" r:id="rId76"/>
    <p:sldId id="325" r:id="rId77"/>
    <p:sldId id="326" r:id="rId78"/>
    <p:sldId id="333" r:id="rId79"/>
    <p:sldId id="335" r:id="rId80"/>
    <p:sldId id="334" r:id="rId81"/>
    <p:sldId id="337" r:id="rId82"/>
    <p:sldId id="336" r:id="rId83"/>
    <p:sldId id="339" r:id="rId84"/>
    <p:sldId id="338" r:id="rId85"/>
    <p:sldId id="340" r:id="rId86"/>
    <p:sldId id="344" r:id="rId87"/>
    <p:sldId id="341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A659-58F7-0F8D-070C-16B6085DC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30349-BAAC-0202-73B4-E21CE48EC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0DBE2-9001-8746-B2D7-F06FECCA0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85048-A98E-407E-9686-D05D617F961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B9842-A0E6-6C60-652E-ED730853B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D4EE2-F249-CB1E-98DC-7A94CD116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5B20-3566-477B-A765-160EAFC30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9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C40F4-2D9D-6369-B75A-211B7B91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78E03-71D8-E20F-20B9-1C5399B4C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B0981-B023-DC2E-0E75-3DA6D2A5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85048-A98E-407E-9686-D05D617F961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55FF9-C89C-471F-5A65-D3D73B69B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87B03-F07F-A08A-FFB9-194BDAAE6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5B20-3566-477B-A765-160EAFC30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368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258CB4-195F-F68F-99E4-2B3A7514E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275B1-7660-FF8D-87AE-79A8090E7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E935A-7778-476C-22CA-04DAABACC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85048-A98E-407E-9686-D05D617F961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24252-796B-854D-611B-EF28CD28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547D9-9667-DBC9-F035-8B5EF918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5B20-3566-477B-A765-160EAFC30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59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2B7A7-B7B7-F844-E733-2142BCB01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31956-7CCF-0BAC-B8C7-509920B81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6048F-27B6-0DE5-2E54-B93C152E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85048-A98E-407E-9686-D05D617F961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33947-F09A-1417-B03C-CD81F9AA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DE3EC-E001-EB90-ECBF-EDFE1C02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5B20-3566-477B-A765-160EAFC30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54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F377E-00B1-D280-D165-D15EF7489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EEE92-BA9D-6F1E-1A51-62B5BCACF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DACE1-DC47-A3BD-84DE-BE13EB1F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85048-A98E-407E-9686-D05D617F961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2A7D9-9242-FBBC-E230-1BBE6A33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D75E-1CF2-F30E-7405-675F0C044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5B20-3566-477B-A765-160EAFC30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553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187C5-FCFD-7CD4-5F9D-A43450BE7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F3BC-5CD2-DB46-B6CD-6A9C7D1C0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04C28-A438-C7AB-8851-1EAF73568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5F00A-AF0A-5E4A-D458-6F90D9353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85048-A98E-407E-9686-D05D617F961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2091E-227D-2928-7460-EC7F2CE97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08452-31A5-0C51-231A-B535A9E2B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5B20-3566-477B-A765-160EAFC30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30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039E-8B60-7926-920D-9C0699366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3CFC9-7E4A-E165-A6C5-C0753AF15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0FFF15-1899-AC14-714B-9DE42E4EF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7812F-C63A-EE26-DCB3-AF9B32259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D14F3B-D1C3-6F33-F4C2-3FFE0D7B16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FC046E-5625-1ABC-A247-60989568E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85048-A98E-407E-9686-D05D617F961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E7E243-DE61-2ACD-A549-1678F5142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F7A36-2E0D-1B6D-362B-1B1A69689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5B20-3566-477B-A765-160EAFC30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47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EE24-DAE5-DEC1-A1E7-0310AC8D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DE8CEE-DF31-1F72-596B-302DED2FE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85048-A98E-407E-9686-D05D617F961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7A395-5B32-C20E-30A6-E59DC3218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109BE-8F6E-E3AD-22C9-2547EFBFC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5B20-3566-477B-A765-160EAFC30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374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347BEF-2E8B-BE89-D69B-97377A6C2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85048-A98E-407E-9686-D05D617F961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D9C04-916F-9315-2E6C-D786EF24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9CD2E-6776-621A-C434-7FAF671F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5B20-3566-477B-A765-160EAFC30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10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963D-062F-2BEE-05E2-A72CA73C1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B2C7B-71C4-9219-1197-FEFCFDF61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77038D-8086-A17F-59B8-6DB4B2D8B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2661F-14C9-6328-63B0-E6C3F74A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85048-A98E-407E-9686-D05D617F961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736FE-1521-0ED9-2EF7-5613982C7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0DD32-FAE9-DFCE-436F-E89F8D6C7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5B20-3566-477B-A765-160EAFC30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807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F77-EF06-D532-21A6-2725BBE9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F4ADE-5A5B-4BDF-DC57-6B419B734C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9B5-7858-DEE9-404B-079844586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9832E-F059-4151-B6C8-CC53D48F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85048-A98E-407E-9686-D05D617F961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A2470-CC12-80F4-DEAE-86C5EF91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8D93D-B6A1-68B3-7422-04298634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5B20-3566-477B-A765-160EAFC30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771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D49D56-2323-EBCE-3B0F-656F2F053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88503-5603-BBAD-3049-7BD6FAC98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B5B59-F244-9FCC-9E42-F5EF4BD93F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85048-A98E-407E-9686-D05D617F961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FB9EA-71AC-3A20-8BC6-BCAAE051A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8F177-0CBA-F847-982B-2339DE7E8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65B20-3566-477B-A765-160EAFC30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65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8726B-8AAC-DCC2-99EF-09112F338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Book My Show Clone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7855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D6D5EE-4E36-9280-3503-D5851FA6C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849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Backend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0350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CC664-0389-0CFA-D8FD-E120DAAC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Model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522971-41FF-D5E7-87FA-F13E90392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1" t="21847" r="31960" b="18908"/>
          <a:stretch/>
        </p:blipFill>
        <p:spPr>
          <a:xfrm>
            <a:off x="2489812" y="1337158"/>
            <a:ext cx="6503625" cy="5265909"/>
          </a:xfrm>
        </p:spPr>
      </p:pic>
    </p:spTree>
    <p:extLst>
      <p:ext uri="{BB962C8B-B14F-4D97-AF65-F5344CB8AC3E}">
        <p14:creationId xmlns:p14="http://schemas.microsoft.com/office/powerpoint/2010/main" val="129997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670F-9873-49B2-9C0B-BE3A7FD2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DTO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F6E9FE-B080-2521-A3F8-E956B3FC2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6" t="21340" r="36660" b="55874"/>
          <a:stretch/>
        </p:blipFill>
        <p:spPr>
          <a:xfrm>
            <a:off x="560025" y="1839818"/>
            <a:ext cx="5535975" cy="22143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44B1A6-2587-617C-24EA-FD84DE849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8" t="22811" r="40632" b="52128"/>
          <a:stretch/>
        </p:blipFill>
        <p:spPr>
          <a:xfrm>
            <a:off x="6529397" y="3565142"/>
            <a:ext cx="5179831" cy="292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43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1795-BAD1-A3ED-4986-E22582DC6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Authentication APIs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A80983-080F-9ACD-34FF-ECB3DEE9E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4" b="70811"/>
          <a:stretch/>
        </p:blipFill>
        <p:spPr>
          <a:xfrm>
            <a:off x="230346" y="1922042"/>
            <a:ext cx="11731307" cy="3490360"/>
          </a:xfrm>
        </p:spPr>
      </p:pic>
    </p:spTree>
    <p:extLst>
      <p:ext uri="{BB962C8B-B14F-4D97-AF65-F5344CB8AC3E}">
        <p14:creationId xmlns:p14="http://schemas.microsoft.com/office/powerpoint/2010/main" val="793601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7F0D-F6CB-E44C-684D-D1BDBAFF0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Movie and Slot APIs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69EBD9-2F20-A7CD-DABD-58B2E3B77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82" b="23718"/>
          <a:stretch/>
        </p:blipFill>
        <p:spPr>
          <a:xfrm>
            <a:off x="1512983" y="1571404"/>
            <a:ext cx="8681291" cy="4921471"/>
          </a:xfrm>
        </p:spPr>
      </p:pic>
    </p:spTree>
    <p:extLst>
      <p:ext uri="{BB962C8B-B14F-4D97-AF65-F5344CB8AC3E}">
        <p14:creationId xmlns:p14="http://schemas.microsoft.com/office/powerpoint/2010/main" val="2692604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F74C-4F45-9452-45B9-7BCD938F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Booking APIs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835254-E774-6FFA-02E7-F760A53C3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48" b="59428"/>
          <a:stretch/>
        </p:blipFill>
        <p:spPr>
          <a:xfrm>
            <a:off x="838200" y="2933425"/>
            <a:ext cx="10299853" cy="1737727"/>
          </a:xfrm>
        </p:spPr>
      </p:pic>
    </p:spTree>
    <p:extLst>
      <p:ext uri="{BB962C8B-B14F-4D97-AF65-F5344CB8AC3E}">
        <p14:creationId xmlns:p14="http://schemas.microsoft.com/office/powerpoint/2010/main" val="2888796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557E-F9EE-3B57-413A-54D10A3C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Securing Endpoints and Policy Based Authorization</a:t>
            </a:r>
            <a:endParaRPr lang="en-IN" sz="4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5C799A-63D8-7023-5F1D-806F63C4F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1" t="21593" r="1626" b="32906"/>
          <a:stretch/>
        </p:blipFill>
        <p:spPr>
          <a:xfrm>
            <a:off x="1017224" y="1931004"/>
            <a:ext cx="10157552" cy="3665565"/>
          </a:xfrm>
        </p:spPr>
      </p:pic>
    </p:spTree>
    <p:extLst>
      <p:ext uri="{BB962C8B-B14F-4D97-AF65-F5344CB8AC3E}">
        <p14:creationId xmlns:p14="http://schemas.microsoft.com/office/powerpoint/2010/main" val="110043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0CB74-715A-F28F-74F9-1924F0309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01398"/>
          </a:xfrm>
        </p:spPr>
        <p:txBody>
          <a:bodyPr>
            <a:normAutofit/>
          </a:bodyPr>
          <a:lstStyle/>
          <a:p>
            <a:r>
              <a:rPr lang="en-US" dirty="0"/>
              <a:t>Authorization in API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AE9786-130D-A795-08D8-08B1578E1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8" t="17036" r="24128" b="17136"/>
          <a:stretch/>
        </p:blipFill>
        <p:spPr>
          <a:xfrm>
            <a:off x="352540" y="901398"/>
            <a:ext cx="11336355" cy="5763808"/>
          </a:xfrm>
        </p:spPr>
      </p:pic>
    </p:spTree>
    <p:extLst>
      <p:ext uri="{BB962C8B-B14F-4D97-AF65-F5344CB8AC3E}">
        <p14:creationId xmlns:p14="http://schemas.microsoft.com/office/powerpoint/2010/main" val="1196691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975D5-3DEC-D967-8DB6-221C939D1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82" y="-146758"/>
            <a:ext cx="10515600" cy="1325563"/>
          </a:xfrm>
        </p:spPr>
        <p:txBody>
          <a:bodyPr/>
          <a:lstStyle/>
          <a:p>
            <a:r>
              <a:rPr lang="en-US" dirty="0"/>
              <a:t>Authentication in API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7E70A4-43D2-08AC-2A2E-A8C3BAFE1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9" t="18555" r="2053" b="16883"/>
          <a:stretch/>
        </p:blipFill>
        <p:spPr>
          <a:xfrm>
            <a:off x="119926" y="1178805"/>
            <a:ext cx="11046588" cy="5679195"/>
          </a:xfrm>
        </p:spPr>
      </p:pic>
    </p:spTree>
    <p:extLst>
      <p:ext uri="{BB962C8B-B14F-4D97-AF65-F5344CB8AC3E}">
        <p14:creationId xmlns:p14="http://schemas.microsoft.com/office/powerpoint/2010/main" val="2156737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A7D5F-5419-7C24-E8DA-0D5724BD1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64AA9F-28DE-57FC-B3DC-B033A1DF5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4" b="74461"/>
          <a:stretch/>
        </p:blipFill>
        <p:spPr>
          <a:xfrm>
            <a:off x="627961" y="1290402"/>
            <a:ext cx="10515600" cy="5099538"/>
          </a:xfrm>
        </p:spPr>
      </p:pic>
    </p:spTree>
    <p:extLst>
      <p:ext uri="{BB962C8B-B14F-4D97-AF65-F5344CB8AC3E}">
        <p14:creationId xmlns:p14="http://schemas.microsoft.com/office/powerpoint/2010/main" val="312482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05E8-2369-8913-053B-477E7C39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98F4-474F-94AC-372E-9533E6987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 My Show is a popular website used for booking movie tickets.</a:t>
            </a:r>
          </a:p>
          <a:p>
            <a:endParaRPr lang="en-US" dirty="0"/>
          </a:p>
          <a:p>
            <a:r>
              <a:rPr lang="en-US" dirty="0"/>
              <a:t>As part of the assignment provided. A clone of Book My Show has been made.</a:t>
            </a:r>
          </a:p>
          <a:p>
            <a:endParaRPr lang="en-US" dirty="0"/>
          </a:p>
          <a:p>
            <a:r>
              <a:rPr lang="en-US" dirty="0"/>
              <a:t> The project used React, Dotnet and SQL Server.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03899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3B49-941C-38AA-993F-47F827FC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CAB4D047-7CC6-EF9F-DF9F-72293A9FE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9" b="49545"/>
          <a:stretch/>
        </p:blipFill>
        <p:spPr>
          <a:xfrm>
            <a:off x="661012" y="188311"/>
            <a:ext cx="10515600" cy="648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83CBF-31E9-CAF5-C5C9-08DE9783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of JWT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1A7241-DA5B-1427-EA40-6EFE1D21D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6" t="49444" r="17576" b="8781"/>
          <a:stretch/>
        </p:blipFill>
        <p:spPr>
          <a:xfrm>
            <a:off x="308472" y="2005069"/>
            <a:ext cx="11791787" cy="4285562"/>
          </a:xfrm>
        </p:spPr>
      </p:pic>
    </p:spTree>
    <p:extLst>
      <p:ext uri="{BB962C8B-B14F-4D97-AF65-F5344CB8AC3E}">
        <p14:creationId xmlns:p14="http://schemas.microsoft.com/office/powerpoint/2010/main" val="1884533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135269-6EB8-6BE7-6F4A-8F8DB5D72B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Frontend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0619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F799A-3844-BF0A-60D2-88C26E7D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B7DE2A-BDAC-8FCD-3CFE-ECB9A735A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6" r="31193"/>
          <a:stretch/>
        </p:blipFill>
        <p:spPr>
          <a:xfrm>
            <a:off x="3314240" y="148294"/>
            <a:ext cx="6193317" cy="6611291"/>
          </a:xfrm>
        </p:spPr>
      </p:pic>
    </p:spTree>
    <p:extLst>
      <p:ext uri="{BB962C8B-B14F-4D97-AF65-F5344CB8AC3E}">
        <p14:creationId xmlns:p14="http://schemas.microsoft.com/office/powerpoint/2010/main" val="1915711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D2F98-2CB8-041F-2BBC-7D6D7C45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Inspect: </a:t>
            </a:r>
            <a:r>
              <a:rPr lang="en-US" dirty="0" err="1"/>
              <a:t>LogIn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73D674-1C1F-BA4B-7310-5851092BB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1" b="13062"/>
          <a:stretch/>
        </p:blipFill>
        <p:spPr>
          <a:xfrm>
            <a:off x="745474" y="1959366"/>
            <a:ext cx="10608325" cy="4471945"/>
          </a:xfrm>
        </p:spPr>
      </p:pic>
    </p:spTree>
    <p:extLst>
      <p:ext uri="{BB962C8B-B14F-4D97-AF65-F5344CB8AC3E}">
        <p14:creationId xmlns:p14="http://schemas.microsoft.com/office/powerpoint/2010/main" val="589500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73CB-7938-223F-B412-AA07EC2B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LogIn</a:t>
            </a:r>
            <a:r>
              <a:rPr lang="en-US" dirty="0"/>
              <a:t> Payload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A2237D-0CB6-8153-6B18-D7F0679B8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1" t="16530"/>
          <a:stretch/>
        </p:blipFill>
        <p:spPr>
          <a:xfrm>
            <a:off x="2401677" y="1817782"/>
            <a:ext cx="6257581" cy="4570073"/>
          </a:xfrm>
        </p:spPr>
      </p:pic>
    </p:spTree>
    <p:extLst>
      <p:ext uri="{BB962C8B-B14F-4D97-AF65-F5344CB8AC3E}">
        <p14:creationId xmlns:p14="http://schemas.microsoft.com/office/powerpoint/2010/main" val="632292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D0E04-3CB3-8236-9902-5DA0EE497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LogIn</a:t>
            </a:r>
            <a:r>
              <a:rPr lang="en-US" dirty="0"/>
              <a:t> Response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18D7B1-E4DE-E070-5168-B7FB38F5D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0" t="16530" b="7768"/>
          <a:stretch/>
        </p:blipFill>
        <p:spPr>
          <a:xfrm>
            <a:off x="1795749" y="1355075"/>
            <a:ext cx="9000781" cy="5398265"/>
          </a:xfrm>
        </p:spPr>
      </p:pic>
    </p:spTree>
    <p:extLst>
      <p:ext uri="{BB962C8B-B14F-4D97-AF65-F5344CB8AC3E}">
        <p14:creationId xmlns:p14="http://schemas.microsoft.com/office/powerpoint/2010/main" val="589457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AFB6-5100-62B7-03B6-10BF6D4D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E06964-AC38-A56A-C180-3DD54667C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1" r="27749"/>
          <a:stretch/>
        </p:blipFill>
        <p:spPr>
          <a:xfrm>
            <a:off x="4875883" y="521258"/>
            <a:ext cx="6328272" cy="6156357"/>
          </a:xfrm>
        </p:spPr>
      </p:pic>
    </p:spTree>
    <p:extLst>
      <p:ext uri="{BB962C8B-B14F-4D97-AF65-F5344CB8AC3E}">
        <p14:creationId xmlns:p14="http://schemas.microsoft.com/office/powerpoint/2010/main" val="3135136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D9E3-DF23-6903-ACE9-D776B48E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successful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B421C7-3CDC-D805-DC98-2E92CDB65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999" r="18574" b="7768"/>
          <a:stretch/>
        </p:blipFill>
        <p:spPr>
          <a:xfrm>
            <a:off x="4847422" y="1288972"/>
            <a:ext cx="7146634" cy="5111828"/>
          </a:xfrm>
        </p:spPr>
      </p:pic>
    </p:spTree>
    <p:extLst>
      <p:ext uri="{BB962C8B-B14F-4D97-AF65-F5344CB8AC3E}">
        <p14:creationId xmlns:p14="http://schemas.microsoft.com/office/powerpoint/2010/main" val="2946744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FAB3-909C-8B6D-CFD7-B9E230EE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Code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C44838-53A4-A2B0-C358-CF3432680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t="25645" r="35806" b="19921"/>
          <a:stretch/>
        </p:blipFill>
        <p:spPr>
          <a:xfrm>
            <a:off x="1510228" y="1389573"/>
            <a:ext cx="7666822" cy="5103302"/>
          </a:xfrm>
        </p:spPr>
      </p:pic>
    </p:spTree>
    <p:extLst>
      <p:ext uri="{BB962C8B-B14F-4D97-AF65-F5344CB8AC3E}">
        <p14:creationId xmlns:p14="http://schemas.microsoft.com/office/powerpoint/2010/main" val="4270501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A6B26C-13FA-4018-9572-7B1D02F6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82" y="30752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422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8C10FF-019F-E591-2C5A-1EC1DF543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9" t="18302" r="44066" b="47265"/>
          <a:stretch/>
        </p:blipFill>
        <p:spPr>
          <a:xfrm>
            <a:off x="680893" y="550243"/>
            <a:ext cx="9906318" cy="5757514"/>
          </a:xfrm>
        </p:spPr>
      </p:pic>
    </p:spTree>
    <p:extLst>
      <p:ext uri="{BB962C8B-B14F-4D97-AF65-F5344CB8AC3E}">
        <p14:creationId xmlns:p14="http://schemas.microsoft.com/office/powerpoint/2010/main" val="32102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668553-D022-A3F4-0C87-70CE36FEC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9" t="15517" r="42357" b="57139"/>
          <a:stretch/>
        </p:blipFill>
        <p:spPr>
          <a:xfrm>
            <a:off x="45399" y="870333"/>
            <a:ext cx="12146601" cy="4770302"/>
          </a:xfrm>
        </p:spPr>
      </p:pic>
    </p:spTree>
    <p:extLst>
      <p:ext uri="{BB962C8B-B14F-4D97-AF65-F5344CB8AC3E}">
        <p14:creationId xmlns:p14="http://schemas.microsoft.com/office/powerpoint/2010/main" val="1949960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CC3566-CFF9-2FBB-BEA4-E61A0A30D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4" t="13492" r="34382" b="10047"/>
          <a:stretch/>
        </p:blipFill>
        <p:spPr>
          <a:xfrm>
            <a:off x="4330548" y="116697"/>
            <a:ext cx="6532085" cy="64048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7281C2-ECD7-D944-E924-FC08DE854E9F}"/>
              </a:ext>
            </a:extLst>
          </p:cNvPr>
          <p:cNvSpPr txBox="1"/>
          <p:nvPr/>
        </p:nvSpPr>
        <p:spPr>
          <a:xfrm>
            <a:off x="506777" y="2478794"/>
            <a:ext cx="32059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Fetching an API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651350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C752-B4ED-AF0C-CEF9-D9A02728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491B9D-DEC5-0066-6989-8B570870A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4" r="37657" b="9096"/>
          <a:stretch/>
        </p:blipFill>
        <p:spPr>
          <a:xfrm>
            <a:off x="1765435" y="1364186"/>
            <a:ext cx="8326015" cy="5128689"/>
          </a:xfrm>
        </p:spPr>
      </p:pic>
    </p:spTree>
    <p:extLst>
      <p:ext uri="{BB962C8B-B14F-4D97-AF65-F5344CB8AC3E}">
        <p14:creationId xmlns:p14="http://schemas.microsoft.com/office/powerpoint/2010/main" val="1149573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87E3-2D52-1CE8-C917-4121FCA1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F4A79F-8859-8941-54F7-DE6237B2B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3" b="9794"/>
          <a:stretch/>
        </p:blipFill>
        <p:spPr>
          <a:xfrm>
            <a:off x="735161" y="1542361"/>
            <a:ext cx="10509895" cy="4340645"/>
          </a:xfrm>
        </p:spPr>
      </p:pic>
    </p:spTree>
    <p:extLst>
      <p:ext uri="{BB962C8B-B14F-4D97-AF65-F5344CB8AC3E}">
        <p14:creationId xmlns:p14="http://schemas.microsoft.com/office/powerpoint/2010/main" val="1711950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68E6-C4FC-299A-1E8D-B4359C9F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C8C82F-7A01-CAB3-91A6-B126B2642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7" b="14604"/>
          <a:stretch/>
        </p:blipFill>
        <p:spPr>
          <a:xfrm>
            <a:off x="440676" y="1380648"/>
            <a:ext cx="11723996" cy="45582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D98412-EDF6-E41B-DBC2-7CBCC7AD54B6}"/>
              </a:ext>
            </a:extLst>
          </p:cNvPr>
          <p:cNvSpPr txBox="1"/>
          <p:nvPr/>
        </p:nvSpPr>
        <p:spPr>
          <a:xfrm>
            <a:off x="440676" y="5390121"/>
            <a:ext cx="234659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Componants</a:t>
            </a:r>
            <a:r>
              <a:rPr lang="en-US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NavBar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ProfileData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53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EADD-B4D9-5CF3-ED19-3D1936AB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without Profile Picture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41FCC7-630A-977D-E8EE-43A8632FE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4" b="10552"/>
          <a:stretch/>
        </p:blipFill>
        <p:spPr>
          <a:xfrm>
            <a:off x="624398" y="1381047"/>
            <a:ext cx="10943204" cy="5111828"/>
          </a:xfrm>
        </p:spPr>
      </p:pic>
    </p:spTree>
    <p:extLst>
      <p:ext uri="{BB962C8B-B14F-4D97-AF65-F5344CB8AC3E}">
        <p14:creationId xmlns:p14="http://schemas.microsoft.com/office/powerpoint/2010/main" val="22322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97944-23FD-CD82-FC43-5308FC2F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 History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D434E9-F2C3-CC63-088A-735433F7E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7" b="47771"/>
          <a:stretch/>
        </p:blipFill>
        <p:spPr>
          <a:xfrm>
            <a:off x="289174" y="1690688"/>
            <a:ext cx="11064626" cy="21903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354DCD-815A-DC79-BFDC-D20832F5AE09}"/>
              </a:ext>
            </a:extLst>
          </p:cNvPr>
          <p:cNvSpPr txBox="1"/>
          <p:nvPr/>
        </p:nvSpPr>
        <p:spPr>
          <a:xfrm>
            <a:off x="462710" y="5167312"/>
            <a:ext cx="234659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Componants</a:t>
            </a:r>
            <a:r>
              <a:rPr lang="en-US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NavBar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BookingList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BookingCard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1662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624E-E495-A450-68BE-BCA75855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DDAEC9-89B6-AC6A-31AD-9E01AACBC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05"/>
          <a:stretch/>
        </p:blipFill>
        <p:spPr>
          <a:xfrm>
            <a:off x="4331090" y="0"/>
            <a:ext cx="7022709" cy="682389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CE7EFD-A91C-7A5C-D98F-C215A223686D}"/>
              </a:ext>
            </a:extLst>
          </p:cNvPr>
          <p:cNvSpPr txBox="1"/>
          <p:nvPr/>
        </p:nvSpPr>
        <p:spPr>
          <a:xfrm>
            <a:off x="440676" y="5015547"/>
            <a:ext cx="234659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Componants</a:t>
            </a:r>
            <a:r>
              <a:rPr lang="en-US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NavBar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Carousel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MovieCardList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MovieCard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5550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476DF-E65B-C50B-586B-F6ABD99F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  <a:endParaRPr lang="en-IN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D09D0C2-1232-3DA6-E7FE-6291D2562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73"/>
          <a:stretch/>
        </p:blipFill>
        <p:spPr>
          <a:xfrm>
            <a:off x="5383667" y="263464"/>
            <a:ext cx="5049307" cy="6331071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59A72B3-58C8-1EFD-C589-8CEB7241B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0" b="45302"/>
          <a:stretch/>
        </p:blipFill>
        <p:spPr>
          <a:xfrm>
            <a:off x="723404" y="1429358"/>
            <a:ext cx="4068934" cy="493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84BB-31F9-DEB8-1B52-C53DF60F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8AD404-7A74-589D-798A-247B9C397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21" y="1438382"/>
            <a:ext cx="9739899" cy="486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5325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53AE-1336-E237-C704-30D5D9FC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13F384-E303-3D9F-967F-637DD1E7A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8762"/>
          <a:stretch/>
        </p:blipFill>
        <p:spPr>
          <a:xfrm>
            <a:off x="5150813" y="272469"/>
            <a:ext cx="5535548" cy="631306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5AA777-3876-D248-1C73-282659C07FDC}"/>
              </a:ext>
            </a:extLst>
          </p:cNvPr>
          <p:cNvSpPr txBox="1"/>
          <p:nvPr/>
        </p:nvSpPr>
        <p:spPr>
          <a:xfrm>
            <a:off x="440676" y="5015547"/>
            <a:ext cx="234659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Componants</a:t>
            </a:r>
            <a:r>
              <a:rPr lang="en-US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NavBar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MovieCardList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MovieCard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4876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32DA-8711-7F6B-7FA7-0AC7BF19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31B269-7EF0-373E-37B3-557221E00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144" y="177848"/>
            <a:ext cx="8383837" cy="59647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9F8D2-53DF-9A82-60CB-11EF5CE9ED81}"/>
              </a:ext>
            </a:extLst>
          </p:cNvPr>
          <p:cNvSpPr txBox="1"/>
          <p:nvPr/>
        </p:nvSpPr>
        <p:spPr>
          <a:xfrm>
            <a:off x="440676" y="5015547"/>
            <a:ext cx="234659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Componants</a:t>
            </a:r>
            <a:r>
              <a:rPr lang="en-US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NavBar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MovieInfoCard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SlotList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1825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2C87-D46C-1C8A-5136-07D7C6D8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0 seats are available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F2944F-A06C-EE55-E0EE-5C9DF7715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64" y="1825625"/>
            <a:ext cx="9262271" cy="4351338"/>
          </a:xfrm>
        </p:spPr>
      </p:pic>
    </p:spTree>
    <p:extLst>
      <p:ext uri="{BB962C8B-B14F-4D97-AF65-F5344CB8AC3E}">
        <p14:creationId xmlns:p14="http://schemas.microsoft.com/office/powerpoint/2010/main" val="2784249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2F40-A178-9109-C551-4C9A7C28F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Seat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501957-E23B-4623-45B7-06D52CB77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0" b="8021"/>
          <a:stretch/>
        </p:blipFill>
        <p:spPr>
          <a:xfrm>
            <a:off x="392307" y="1525635"/>
            <a:ext cx="11407386" cy="4792543"/>
          </a:xfrm>
        </p:spPr>
      </p:pic>
    </p:spTree>
    <p:extLst>
      <p:ext uri="{BB962C8B-B14F-4D97-AF65-F5344CB8AC3E}">
        <p14:creationId xmlns:p14="http://schemas.microsoft.com/office/powerpoint/2010/main" val="772070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1ABE-09F3-64FA-E040-30A70C17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Seats not available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613024-8D13-FEA9-10D9-7488328A9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0" b="10300"/>
          <a:stretch/>
        </p:blipFill>
        <p:spPr>
          <a:xfrm>
            <a:off x="577530" y="1564396"/>
            <a:ext cx="10776270" cy="4818988"/>
          </a:xfrm>
        </p:spPr>
      </p:pic>
    </p:spTree>
    <p:extLst>
      <p:ext uri="{BB962C8B-B14F-4D97-AF65-F5344CB8AC3E}">
        <p14:creationId xmlns:p14="http://schemas.microsoft.com/office/powerpoint/2010/main" val="1715644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008D-F9E4-4D3F-153E-30BB9A3F0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 seats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56DB63-3AE4-4FA0-9867-D69069016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2" b="7262"/>
          <a:stretch/>
        </p:blipFill>
        <p:spPr>
          <a:xfrm>
            <a:off x="597647" y="1907889"/>
            <a:ext cx="10839860" cy="4584986"/>
          </a:xfrm>
        </p:spPr>
      </p:pic>
    </p:spTree>
    <p:extLst>
      <p:ext uri="{BB962C8B-B14F-4D97-AF65-F5344CB8AC3E}">
        <p14:creationId xmlns:p14="http://schemas.microsoft.com/office/powerpoint/2010/main" val="30279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54B95-23E9-353A-7992-1CB03BD6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5CBAF6-3C62-A85C-E48E-79E2992D8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4" t="12732" r="27598" b="8781"/>
          <a:stretch/>
        </p:blipFill>
        <p:spPr>
          <a:xfrm>
            <a:off x="3708093" y="446526"/>
            <a:ext cx="7645707" cy="604634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527ADF-6CCC-0642-6AF4-BC1EE6DA098B}"/>
              </a:ext>
            </a:extLst>
          </p:cNvPr>
          <p:cNvSpPr txBox="1"/>
          <p:nvPr/>
        </p:nvSpPr>
        <p:spPr>
          <a:xfrm>
            <a:off x="638978" y="5543729"/>
            <a:ext cx="17626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Html2canvas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jsPDF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3441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5D497-1187-37FD-172E-0F13AE1A9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Ticket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98DC4-7DB2-8AF0-A110-AE2BDB29B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3" b="12072"/>
          <a:stretch/>
        </p:blipFill>
        <p:spPr>
          <a:xfrm>
            <a:off x="531546" y="1415370"/>
            <a:ext cx="10970064" cy="5077505"/>
          </a:xfrm>
        </p:spPr>
      </p:pic>
    </p:spTree>
    <p:extLst>
      <p:ext uri="{BB962C8B-B14F-4D97-AF65-F5344CB8AC3E}">
        <p14:creationId xmlns:p14="http://schemas.microsoft.com/office/powerpoint/2010/main" val="3695743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E6A4-4F02-82DE-0467-849415E6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Ticket.pdf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6D7C81-A044-DD65-96D2-0032CC880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14945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21BD-4EF2-6C63-2064-81A1B1A71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408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Admin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6715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31ED5D-D915-1748-72B5-2F8F3E86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MovieList</a:t>
            </a:r>
            <a:r>
              <a:rPr lang="en-US" dirty="0"/>
              <a:t> table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A2309EC-A600-C7A8-993E-0D4420B872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494613"/>
              </p:ext>
            </p:extLst>
          </p:nvPr>
        </p:nvGraphicFramePr>
        <p:xfrm>
          <a:off x="838200" y="1825625"/>
          <a:ext cx="10515598" cy="347266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969409">
                  <a:extLst>
                    <a:ext uri="{9D8B030D-6E8A-4147-A177-3AD203B41FA5}">
                      <a16:colId xmlns:a16="http://schemas.microsoft.com/office/drawing/2014/main" val="446441221"/>
                    </a:ext>
                  </a:extLst>
                </a:gridCol>
                <a:gridCol w="2538133">
                  <a:extLst>
                    <a:ext uri="{9D8B030D-6E8A-4147-A177-3AD203B41FA5}">
                      <a16:colId xmlns:a16="http://schemas.microsoft.com/office/drawing/2014/main" val="3119379709"/>
                    </a:ext>
                  </a:extLst>
                </a:gridCol>
                <a:gridCol w="5008056">
                  <a:extLst>
                    <a:ext uri="{9D8B030D-6E8A-4147-A177-3AD203B41FA5}">
                      <a16:colId xmlns:a16="http://schemas.microsoft.com/office/drawing/2014/main" val="1597589235"/>
                    </a:ext>
                  </a:extLst>
                </a:gridCol>
              </a:tblGrid>
              <a:tr h="483196">
                <a:tc>
                  <a:txBody>
                    <a:bodyPr/>
                    <a:lstStyle/>
                    <a:p>
                      <a:pPr marL="16510">
                        <a:spcBef>
                          <a:spcPts val="130"/>
                        </a:spcBef>
                        <a:buNone/>
                      </a:pPr>
                      <a:r>
                        <a:rPr lang="en-US" sz="2000" b="1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Column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130"/>
                        </a:spcBef>
                        <a:buNone/>
                      </a:pPr>
                      <a:r>
                        <a:rPr lang="en-US" sz="2000" b="1" spc="-2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685">
                        <a:spcBef>
                          <a:spcPts val="130"/>
                        </a:spcBef>
                        <a:buNone/>
                      </a:pPr>
                      <a:r>
                        <a:rPr lang="en-US" sz="2000" b="1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60044"/>
                  </a:ext>
                </a:extLst>
              </a:tr>
              <a:tr h="491840">
                <a:tc>
                  <a:txBody>
                    <a:bodyPr/>
                    <a:lstStyle/>
                    <a:p>
                      <a:pPr marL="16510">
                        <a:spcBef>
                          <a:spcPts val="150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movieId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150"/>
                        </a:spcBef>
                        <a:buNone/>
                      </a:pPr>
                      <a:r>
                        <a:rPr lang="en-US" sz="2000" spc="-25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685">
                        <a:spcBef>
                          <a:spcPts val="150"/>
                        </a:spcBef>
                        <a:buNone/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2000" spc="-2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spc="-25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KEY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171859"/>
                  </a:ext>
                </a:extLst>
              </a:tr>
              <a:tr h="481274">
                <a:tc>
                  <a:txBody>
                    <a:bodyPr/>
                    <a:lstStyle/>
                    <a:p>
                      <a:pPr marL="16510">
                        <a:spcBef>
                          <a:spcPts val="125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125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685">
                        <a:spcBef>
                          <a:spcPts val="125"/>
                        </a:spcBef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2000" spc="-4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spc="-2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NULL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443448"/>
                  </a:ext>
                </a:extLst>
              </a:tr>
              <a:tr h="481274">
                <a:tc>
                  <a:txBody>
                    <a:bodyPr/>
                    <a:lstStyle/>
                    <a:p>
                      <a:pPr marL="16510">
                        <a:spcBef>
                          <a:spcPts val="125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imageUrl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125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685">
                        <a:spcBef>
                          <a:spcPts val="125"/>
                        </a:spcBef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2000" spc="-3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spc="-2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NULL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513958"/>
                  </a:ext>
                </a:extLst>
              </a:tr>
              <a:tr h="553321">
                <a:tc>
                  <a:txBody>
                    <a:bodyPr/>
                    <a:lstStyle/>
                    <a:p>
                      <a:pPr marL="16510">
                        <a:spcBef>
                          <a:spcPts val="125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genre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125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125"/>
                        </a:spcBef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 IN (Anime, Horror, Sci-Fi, </a:t>
                      </a: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RomCom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417764"/>
                  </a:ext>
                </a:extLst>
              </a:tr>
              <a:tr h="490880">
                <a:tc>
                  <a:txBody>
                    <a:bodyPr/>
                    <a:lstStyle/>
                    <a:p>
                      <a:pPr marL="16510">
                        <a:spcBef>
                          <a:spcPts val="150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duration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150"/>
                        </a:spcBef>
                        <a:buNone/>
                      </a:pPr>
                      <a:r>
                        <a:rPr lang="en-US" sz="2000" spc="-25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685">
                        <a:spcBef>
                          <a:spcPts val="150"/>
                        </a:spcBef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560062"/>
                  </a:ext>
                </a:extLst>
              </a:tr>
              <a:tr h="490880">
                <a:tc>
                  <a:txBody>
                    <a:bodyPr/>
                    <a:lstStyle/>
                    <a:p>
                      <a:pPr marL="16510">
                        <a:spcBef>
                          <a:spcPts val="150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150"/>
                        </a:spcBef>
                        <a:buNone/>
                      </a:pPr>
                      <a:r>
                        <a:rPr lang="en-US" sz="2000" spc="-25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685">
                        <a:spcBef>
                          <a:spcPts val="150"/>
                        </a:spcBef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6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5436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32000-DAC5-07E7-90CC-E9DAA23D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4DC2D-3AEB-1E6C-D490-794CBC221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3" b="6988"/>
          <a:stretch/>
        </p:blipFill>
        <p:spPr>
          <a:xfrm>
            <a:off x="0" y="1506556"/>
            <a:ext cx="12192000" cy="52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686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9C787-4596-1467-5C04-5ACD6832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Movie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945C7-B01E-E06D-D7B7-8D776B84C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327" y="1690688"/>
            <a:ext cx="9309253" cy="51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39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4129-80BB-D520-3CEC-EC4893B54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A23D5-FC8B-911D-F258-B7A0D6B8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75"/>
            <a:ext cx="12192000" cy="675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595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2030-CAD7-9099-116D-C71DB684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524BD-2785-CB39-DB12-681349088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" t="10762" r="-1230" b="8273"/>
          <a:stretch/>
        </p:blipFill>
        <p:spPr>
          <a:xfrm>
            <a:off x="12796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1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9085F-D5FE-519F-392C-1D6A2625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Movie Added to Home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C4884-1452-24B4-9E4B-AF03BA03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0" b="5975"/>
          <a:stretch/>
        </p:blipFill>
        <p:spPr>
          <a:xfrm>
            <a:off x="242373" y="1027906"/>
            <a:ext cx="10862630" cy="578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93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59BAB-D829-5352-BC4B-7F94E4FA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without slot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42D62-532C-6AAA-3475-F13026E14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28" y="1708380"/>
            <a:ext cx="7605593" cy="514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30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A89F6-8D7B-8722-1AD4-F0E72539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Page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00633-E2C3-2031-B8AC-91A7C9EE5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47"/>
          <a:stretch/>
        </p:blipFill>
        <p:spPr>
          <a:xfrm>
            <a:off x="3192250" y="404870"/>
            <a:ext cx="8999750" cy="604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34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D5AEC-1A42-A06A-9BE0-4464821C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Editing The Martian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96DCA-4263-5DF5-D37E-8EB7E20E4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7309"/>
          <a:stretch/>
        </p:blipFill>
        <p:spPr>
          <a:xfrm>
            <a:off x="683046" y="1224596"/>
            <a:ext cx="11138053" cy="54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757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43BD-ABE0-27C6-89CD-7A731B45C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0889"/>
            <a:ext cx="10515600" cy="1325563"/>
          </a:xfrm>
        </p:spPr>
        <p:txBody>
          <a:bodyPr/>
          <a:lstStyle/>
          <a:p>
            <a:r>
              <a:rPr lang="en-US" dirty="0"/>
              <a:t>Editing Name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B63E0-362A-015B-0616-FEEA684D4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5" b="6666"/>
          <a:stretch/>
        </p:blipFill>
        <p:spPr>
          <a:xfrm>
            <a:off x="576549" y="1393168"/>
            <a:ext cx="11038901" cy="546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068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E297-8E78-5192-EBA6-67D13B87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D80E6-316F-085F-2A32-99C4EC44F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68E6E8-25A5-956F-1D0B-4FAE0131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98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D098-9BE9-419E-72DB-85C4C0573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ShowsList</a:t>
            </a:r>
            <a:r>
              <a:rPr lang="en-US" dirty="0"/>
              <a:t> Table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E79DE7B-6756-AF4F-C8D7-9B3752FF34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6727858"/>
              </p:ext>
            </p:extLst>
          </p:nvPr>
        </p:nvGraphicFramePr>
        <p:xfrm>
          <a:off x="986320" y="1880172"/>
          <a:ext cx="10367479" cy="405829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3246791">
                  <a:extLst>
                    <a:ext uri="{9D8B030D-6E8A-4147-A177-3AD203B41FA5}">
                      <a16:colId xmlns:a16="http://schemas.microsoft.com/office/drawing/2014/main" val="235942229"/>
                    </a:ext>
                  </a:extLst>
                </a:gridCol>
                <a:gridCol w="1776800">
                  <a:extLst>
                    <a:ext uri="{9D8B030D-6E8A-4147-A177-3AD203B41FA5}">
                      <a16:colId xmlns:a16="http://schemas.microsoft.com/office/drawing/2014/main" val="604019782"/>
                    </a:ext>
                  </a:extLst>
                </a:gridCol>
                <a:gridCol w="5343888">
                  <a:extLst>
                    <a:ext uri="{9D8B030D-6E8A-4147-A177-3AD203B41FA5}">
                      <a16:colId xmlns:a16="http://schemas.microsoft.com/office/drawing/2014/main" val="3962571972"/>
                    </a:ext>
                  </a:extLst>
                </a:gridCol>
              </a:tblGrid>
              <a:tr h="503440">
                <a:tc>
                  <a:txBody>
                    <a:bodyPr/>
                    <a:lstStyle/>
                    <a:p>
                      <a:pPr marL="17145">
                        <a:spcBef>
                          <a:spcPts val="225"/>
                        </a:spcBef>
                        <a:buNone/>
                      </a:pPr>
                      <a:r>
                        <a:rPr lang="en-US" sz="2000" b="1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Column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225"/>
                        </a:spcBef>
                        <a:buNone/>
                      </a:pPr>
                      <a:r>
                        <a:rPr lang="en-US" sz="2000" b="1" spc="-2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050">
                        <a:spcBef>
                          <a:spcPts val="225"/>
                        </a:spcBef>
                        <a:buNone/>
                      </a:pPr>
                      <a:r>
                        <a:rPr lang="en-US" sz="2000" b="1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563284"/>
                  </a:ext>
                </a:extLst>
              </a:tr>
              <a:tr h="516493">
                <a:tc>
                  <a:txBody>
                    <a:bodyPr/>
                    <a:lstStyle/>
                    <a:p>
                      <a:pPr marL="17145">
                        <a:spcBef>
                          <a:spcPts val="270"/>
                        </a:spcBef>
                        <a:buNone/>
                      </a:pPr>
                      <a:r>
                        <a:rPr lang="en-US" sz="2000" spc="-1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showId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270"/>
                        </a:spcBef>
                        <a:buNone/>
                      </a:pPr>
                      <a:r>
                        <a:rPr lang="en-US" sz="2000" spc="-25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050">
                        <a:spcBef>
                          <a:spcPts val="270"/>
                        </a:spcBef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2000" spc="-2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spc="-2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KEY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67438"/>
                  </a:ext>
                </a:extLst>
              </a:tr>
              <a:tr h="504373">
                <a:tc>
                  <a:txBody>
                    <a:bodyPr/>
                    <a:lstStyle/>
                    <a:p>
                      <a:pPr marL="17145">
                        <a:spcBef>
                          <a:spcPts val="235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movieId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235"/>
                        </a:spcBef>
                        <a:buNone/>
                      </a:pPr>
                      <a:r>
                        <a:rPr lang="en-US" sz="2000" spc="-25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050">
                        <a:spcBef>
                          <a:spcPts val="235"/>
                        </a:spcBef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FOREIGN</a:t>
                      </a:r>
                      <a:r>
                        <a:rPr lang="en-US" sz="2000" spc="-2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KEY</a:t>
                      </a:r>
                      <a:r>
                        <a:rPr lang="en-US" sz="20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-&gt;</a:t>
                      </a:r>
                      <a:r>
                        <a:rPr lang="en-US" sz="2000" spc="-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Movies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424651"/>
                  </a:ext>
                </a:extLst>
              </a:tr>
              <a:tr h="506238">
                <a:tc>
                  <a:txBody>
                    <a:bodyPr/>
                    <a:lstStyle/>
                    <a:p>
                      <a:pPr marL="17145">
                        <a:spcBef>
                          <a:spcPts val="235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cinemaHall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235"/>
                        </a:spcBef>
                        <a:buNone/>
                      </a:pPr>
                      <a:r>
                        <a:rPr lang="en-US" sz="20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050">
                        <a:spcBef>
                          <a:spcPts val="235"/>
                        </a:spcBef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2000" spc="-4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spc="-2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NULL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384456"/>
                  </a:ext>
                </a:extLst>
              </a:tr>
              <a:tr h="504373">
                <a:tc>
                  <a:txBody>
                    <a:bodyPr/>
                    <a:lstStyle/>
                    <a:p>
                      <a:pPr marL="17145">
                        <a:spcBef>
                          <a:spcPts val="235"/>
                        </a:spcBef>
                        <a:buNone/>
                      </a:pPr>
                      <a:r>
                        <a:rPr lang="en-US" sz="2000" spc="-2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235"/>
                        </a:spcBef>
                        <a:buNone/>
                      </a:pPr>
                      <a:r>
                        <a:rPr lang="en-US" sz="2000" spc="-2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050">
                        <a:spcBef>
                          <a:spcPts val="235"/>
                        </a:spcBef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2000" spc="-4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spc="-2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NULL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5827067"/>
                  </a:ext>
                </a:extLst>
              </a:tr>
              <a:tr h="516493">
                <a:tc>
                  <a:txBody>
                    <a:bodyPr/>
                    <a:lstStyle/>
                    <a:p>
                      <a:pPr marL="17145">
                        <a:spcBef>
                          <a:spcPts val="270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timing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270"/>
                        </a:spcBef>
                        <a:buNone/>
                      </a:pPr>
                      <a:r>
                        <a:rPr lang="en-US" sz="2000" spc="-2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050">
                        <a:spcBef>
                          <a:spcPts val="270"/>
                        </a:spcBef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2000" spc="-4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spc="-2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NULL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539800"/>
                  </a:ext>
                </a:extLst>
              </a:tr>
              <a:tr h="503440">
                <a:tc>
                  <a:txBody>
                    <a:bodyPr/>
                    <a:lstStyle/>
                    <a:p>
                      <a:pPr marL="17145">
                        <a:spcBef>
                          <a:spcPts val="235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235"/>
                        </a:spcBef>
                        <a:buNone/>
                      </a:pPr>
                      <a:r>
                        <a:rPr lang="en-US" sz="2000" spc="-25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050">
                        <a:spcBef>
                          <a:spcPts val="235"/>
                        </a:spcBef>
                        <a:buNone/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896490"/>
                  </a:ext>
                </a:extLst>
              </a:tr>
              <a:tr h="503440">
                <a:tc>
                  <a:txBody>
                    <a:bodyPr/>
                    <a:lstStyle/>
                    <a:p>
                      <a:pPr marL="17145">
                        <a:spcBef>
                          <a:spcPts val="235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availableSeats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235"/>
                        </a:spcBef>
                        <a:buNone/>
                      </a:pPr>
                      <a:r>
                        <a:rPr lang="en-US" sz="2000" spc="-25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050">
                        <a:spcBef>
                          <a:spcPts val="235"/>
                        </a:spcBef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2000" spc="-4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spc="-2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NULL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684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0234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99813-37AC-962E-B1D9-55E36E85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6735"/>
            <a:ext cx="10515600" cy="1325563"/>
          </a:xfrm>
        </p:spPr>
        <p:txBody>
          <a:bodyPr/>
          <a:lstStyle/>
          <a:p>
            <a:r>
              <a:rPr lang="en-US" dirty="0"/>
              <a:t>Add Slot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B8713-E85E-E9DE-DAEF-6AE73678F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7" b="7148"/>
          <a:stretch/>
        </p:blipFill>
        <p:spPr>
          <a:xfrm>
            <a:off x="0" y="963975"/>
            <a:ext cx="12192000" cy="58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9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DD3B7-925E-7928-F711-F1A0B2CA2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685D5-6CC6-AB80-EF5B-7AAAC4AF2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337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82E0-AB96-A5D7-2769-0E2C476B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F03BB-058F-513D-988C-BBD6646F6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7" y="0"/>
            <a:ext cx="11693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72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D7F1-43D2-72DF-4DBE-D0800F73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Slot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9C80F-16BE-E6F8-67AA-4D1518991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2900"/>
            <a:ext cx="12192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04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8C08-3370-1674-8A93-89955AD59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slot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5C7CE-199C-1F99-B646-3D2FADBC9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89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458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349C-9862-8E51-9EB8-C07062F3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F7319-6EFA-BA5B-0718-6A33DDB7B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87" y="13220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511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314C-7F23-003C-BA5D-BA0ED118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A8C9D-F180-9D66-1CFA-87CA8D29A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872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22DEA-CC0E-F0A4-9D7A-5674ACF4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 Ticket for the new slot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AAC56-8308-A883-A014-2A8CF26A0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8272"/>
          <a:stretch/>
        </p:blipFill>
        <p:spPr>
          <a:xfrm>
            <a:off x="703243" y="1538422"/>
            <a:ext cx="10785513" cy="524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736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C2562-50FB-4A3F-E1B8-015A02E9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15ED7-219D-3F59-5B4D-03D5DB115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67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79C3-07BA-0A3F-0251-4A6BE43F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C5299-5280-7F3C-5D07-9FE2179F6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26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0A49-385E-9B05-11A6-D8CACC77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BookingList</a:t>
            </a:r>
            <a:r>
              <a:rPr lang="en-US" dirty="0"/>
              <a:t> Table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A0D43E3-51CB-F6A8-D505-9DDAABE595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1252521"/>
              </p:ext>
            </p:extLst>
          </p:nvPr>
        </p:nvGraphicFramePr>
        <p:xfrm>
          <a:off x="838200" y="2178122"/>
          <a:ext cx="10751050" cy="3246632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879369">
                  <a:extLst>
                    <a:ext uri="{9D8B030D-6E8A-4147-A177-3AD203B41FA5}">
                      <a16:colId xmlns:a16="http://schemas.microsoft.com/office/drawing/2014/main" val="602294964"/>
                    </a:ext>
                  </a:extLst>
                </a:gridCol>
                <a:gridCol w="1497361">
                  <a:extLst>
                    <a:ext uri="{9D8B030D-6E8A-4147-A177-3AD203B41FA5}">
                      <a16:colId xmlns:a16="http://schemas.microsoft.com/office/drawing/2014/main" val="1659648240"/>
                    </a:ext>
                  </a:extLst>
                </a:gridCol>
                <a:gridCol w="6374320">
                  <a:extLst>
                    <a:ext uri="{9D8B030D-6E8A-4147-A177-3AD203B41FA5}">
                      <a16:colId xmlns:a16="http://schemas.microsoft.com/office/drawing/2014/main" val="4236337588"/>
                    </a:ext>
                  </a:extLst>
                </a:gridCol>
              </a:tblGrid>
              <a:tr h="649563">
                <a:tc>
                  <a:txBody>
                    <a:bodyPr/>
                    <a:lstStyle/>
                    <a:p>
                      <a:pPr marL="17145">
                        <a:spcBef>
                          <a:spcPts val="130"/>
                        </a:spcBef>
                        <a:buNone/>
                      </a:pPr>
                      <a:r>
                        <a:rPr lang="en-US" sz="2000" b="1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Column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">
                        <a:spcBef>
                          <a:spcPts val="130"/>
                        </a:spcBef>
                        <a:buNone/>
                      </a:pPr>
                      <a:r>
                        <a:rPr lang="en-US" sz="2000" b="1" spc="-2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130"/>
                        </a:spcBef>
                        <a:buNone/>
                      </a:pPr>
                      <a:r>
                        <a:rPr lang="en-US" sz="2000" b="1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122324"/>
                  </a:ext>
                </a:extLst>
              </a:tr>
              <a:tr h="650746">
                <a:tc>
                  <a:txBody>
                    <a:bodyPr/>
                    <a:lstStyle/>
                    <a:p>
                      <a:pPr marL="17145">
                        <a:spcBef>
                          <a:spcPts val="125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bookingId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">
                        <a:spcBef>
                          <a:spcPts val="125"/>
                        </a:spcBef>
                        <a:buNone/>
                      </a:pPr>
                      <a:r>
                        <a:rPr lang="en-US" sz="2000" spc="-25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125"/>
                        </a:spcBef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2000" spc="-2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spc="-2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KEY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291509"/>
                  </a:ext>
                </a:extLst>
              </a:tr>
              <a:tr h="648380">
                <a:tc>
                  <a:txBody>
                    <a:bodyPr/>
                    <a:lstStyle/>
                    <a:p>
                      <a:pPr marL="17145">
                        <a:spcBef>
                          <a:spcPts val="115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userId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">
                        <a:spcBef>
                          <a:spcPts val="115"/>
                        </a:spcBef>
                        <a:buNone/>
                      </a:pPr>
                      <a:r>
                        <a:rPr lang="en-US" sz="2000" spc="-25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115"/>
                        </a:spcBef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FOREIGN</a:t>
                      </a:r>
                      <a:r>
                        <a:rPr lang="en-US" sz="2000" spc="-2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KEY</a:t>
                      </a:r>
                      <a:r>
                        <a:rPr lang="en-US" sz="20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-&gt;</a:t>
                      </a:r>
                      <a:r>
                        <a:rPr lang="en-US" sz="2000" spc="-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spc="-2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Users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256574"/>
                  </a:ext>
                </a:extLst>
              </a:tr>
              <a:tr h="648380">
                <a:tc>
                  <a:txBody>
                    <a:bodyPr/>
                    <a:lstStyle/>
                    <a:p>
                      <a:pPr marL="17145">
                        <a:spcBef>
                          <a:spcPts val="125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showId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">
                        <a:spcBef>
                          <a:spcPts val="125"/>
                        </a:spcBef>
                        <a:buNone/>
                      </a:pPr>
                      <a:r>
                        <a:rPr lang="en-US" sz="2000" spc="-25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125"/>
                        </a:spcBef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FOREIGN</a:t>
                      </a:r>
                      <a:r>
                        <a:rPr lang="en-US" sz="2000" spc="-2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KEY</a:t>
                      </a:r>
                      <a:r>
                        <a:rPr lang="en-US" sz="20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-&gt;</a:t>
                      </a:r>
                      <a:r>
                        <a:rPr lang="en-US" sz="2000" spc="-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spc="-2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Shows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1635940"/>
                  </a:ext>
                </a:extLst>
              </a:tr>
              <a:tr h="649563">
                <a:tc>
                  <a:txBody>
                    <a:bodyPr/>
                    <a:lstStyle/>
                    <a:p>
                      <a:pPr marL="17145">
                        <a:spcBef>
                          <a:spcPts val="125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tickets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">
                        <a:spcBef>
                          <a:spcPts val="125"/>
                        </a:spcBef>
                        <a:buNone/>
                      </a:pPr>
                      <a:r>
                        <a:rPr lang="en-US" sz="2000" spc="-25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125"/>
                        </a:spcBef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2000" spc="-4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spc="-2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NULL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322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051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FF33-0F47-D941-4E1E-AAB4C9D2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2BEA7-D9AC-704F-FFA6-AD411A9B0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882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7EA4-5689-B657-5E99-37379FB9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 deleted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8B768E-4CCA-15B0-66C5-187AD3D1F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54" y="1448027"/>
            <a:ext cx="9441455" cy="531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586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F3B13-B163-113F-A8FB-868B2965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0A74B-15C0-88A7-D398-DAA7C828C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2000" cy="556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670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CB8FC-4C8F-AA94-3B5E-C85DFA42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 also Deleted due to FK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C83C6-F1EB-8E35-E717-384B08929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5" b="17140"/>
          <a:stretch/>
        </p:blipFill>
        <p:spPr>
          <a:xfrm>
            <a:off x="616945" y="1828801"/>
            <a:ext cx="10631425" cy="480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902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082E-0366-FBBC-78D7-30241CB1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Deleted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93647-9DCB-EAAD-A596-512F1FFF9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6" b="6666"/>
          <a:stretch/>
        </p:blipFill>
        <p:spPr>
          <a:xfrm>
            <a:off x="550333" y="1349567"/>
            <a:ext cx="10803467" cy="527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30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6FA02-BF87-7C89-8535-8815C9B6F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6D8E9-1774-DC48-5A3D-212637A08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969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C41D8-3303-CAE2-548E-D84F55628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 Admin Access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5692F-7EC7-2334-4BF8-72483707D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7793"/>
          <a:stretch/>
        </p:blipFill>
        <p:spPr>
          <a:xfrm>
            <a:off x="0" y="1027906"/>
            <a:ext cx="12192000" cy="595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887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F870-AFE7-4F3C-C386-D686C194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F1F21-9342-DC18-D985-7626963B5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329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7916F-1B4E-200C-B1F8-0E59A1737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0C7D9-9EBF-8AAC-BB50-A75AEC963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552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D453-6026-EE0B-E35B-499AD8C57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CB31C-772F-08AD-097F-5A3FF4F10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450"/>
            <a:ext cx="12192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53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3FD82-3737-5520-5740-6597E5D5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UsersList</a:t>
            </a:r>
            <a:r>
              <a:rPr lang="en-US" dirty="0"/>
              <a:t> Table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3760FFE-84EE-EE27-B9CA-1FF5484BD7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965676"/>
              </p:ext>
            </p:extLst>
          </p:nvPr>
        </p:nvGraphicFramePr>
        <p:xfrm>
          <a:off x="838200" y="2024009"/>
          <a:ext cx="10381180" cy="3760342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780310">
                  <a:extLst>
                    <a:ext uri="{9D8B030D-6E8A-4147-A177-3AD203B41FA5}">
                      <a16:colId xmlns:a16="http://schemas.microsoft.com/office/drawing/2014/main" val="3217503838"/>
                    </a:ext>
                  </a:extLst>
                </a:gridCol>
                <a:gridCol w="1445848">
                  <a:extLst>
                    <a:ext uri="{9D8B030D-6E8A-4147-A177-3AD203B41FA5}">
                      <a16:colId xmlns:a16="http://schemas.microsoft.com/office/drawing/2014/main" val="1219501709"/>
                    </a:ext>
                  </a:extLst>
                </a:gridCol>
                <a:gridCol w="6155022">
                  <a:extLst>
                    <a:ext uri="{9D8B030D-6E8A-4147-A177-3AD203B41FA5}">
                      <a16:colId xmlns:a16="http://schemas.microsoft.com/office/drawing/2014/main" val="309405944"/>
                    </a:ext>
                  </a:extLst>
                </a:gridCol>
              </a:tblGrid>
              <a:tr h="537332">
                <a:tc>
                  <a:txBody>
                    <a:bodyPr/>
                    <a:lstStyle/>
                    <a:p>
                      <a:pPr marL="18415">
                        <a:spcBef>
                          <a:spcPts val="130"/>
                        </a:spcBef>
                        <a:buNone/>
                      </a:pPr>
                      <a:r>
                        <a:rPr lang="en-US" sz="2000" b="1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Column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">
                        <a:spcBef>
                          <a:spcPts val="130"/>
                        </a:spcBef>
                        <a:buNone/>
                      </a:pPr>
                      <a:r>
                        <a:rPr lang="en-US" sz="2000" b="1" spc="-2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130"/>
                        </a:spcBef>
                        <a:buNone/>
                      </a:pPr>
                      <a:r>
                        <a:rPr lang="en-US" sz="2000" b="1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380870"/>
                  </a:ext>
                </a:extLst>
              </a:tr>
              <a:tr h="538310">
                <a:tc>
                  <a:txBody>
                    <a:bodyPr/>
                    <a:lstStyle/>
                    <a:p>
                      <a:pPr marL="17145">
                        <a:spcBef>
                          <a:spcPts val="125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userId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">
                        <a:spcBef>
                          <a:spcPts val="125"/>
                        </a:spcBef>
                        <a:buNone/>
                      </a:pPr>
                      <a:r>
                        <a:rPr lang="en-US" sz="2000" spc="-25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125"/>
                        </a:spcBef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2000" spc="-2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spc="-2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KEY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15944"/>
                  </a:ext>
                </a:extLst>
              </a:tr>
              <a:tr h="536352">
                <a:tc>
                  <a:txBody>
                    <a:bodyPr/>
                    <a:lstStyle/>
                    <a:p>
                      <a:pPr marL="17145">
                        <a:spcBef>
                          <a:spcPts val="115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">
                        <a:spcBef>
                          <a:spcPts val="115"/>
                        </a:spcBef>
                        <a:buNone/>
                      </a:pPr>
                      <a:r>
                        <a:rPr lang="en-US" sz="2000" spc="-25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115"/>
                        </a:spcBef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566102"/>
                  </a:ext>
                </a:extLst>
              </a:tr>
              <a:tr h="536352">
                <a:tc>
                  <a:txBody>
                    <a:bodyPr/>
                    <a:lstStyle/>
                    <a:p>
                      <a:pPr marL="17145">
                        <a:spcBef>
                          <a:spcPts val="125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">
                        <a:spcBef>
                          <a:spcPts val="125"/>
                        </a:spcBef>
                        <a:buNone/>
                      </a:pPr>
                      <a:r>
                        <a:rPr lang="en-US" sz="2000" spc="-25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125"/>
                        </a:spcBef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692575"/>
                  </a:ext>
                </a:extLst>
              </a:tr>
              <a:tr h="537332">
                <a:tc>
                  <a:txBody>
                    <a:bodyPr/>
                    <a:lstStyle/>
                    <a:p>
                      <a:pPr marL="17145">
                        <a:spcBef>
                          <a:spcPts val="125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password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">
                        <a:spcBef>
                          <a:spcPts val="125"/>
                        </a:spcBef>
                        <a:buNone/>
                      </a:pPr>
                      <a:r>
                        <a:rPr lang="en-US" sz="2000" spc="-25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125"/>
                        </a:spcBef>
                        <a:buNone/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125849"/>
                  </a:ext>
                </a:extLst>
              </a:tr>
              <a:tr h="537332">
                <a:tc>
                  <a:txBody>
                    <a:bodyPr/>
                    <a:lstStyle/>
                    <a:p>
                      <a:pPr marL="17145">
                        <a:spcBef>
                          <a:spcPts val="125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picture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">
                        <a:spcBef>
                          <a:spcPts val="125"/>
                        </a:spcBef>
                        <a:buNone/>
                      </a:pPr>
                      <a:r>
                        <a:rPr lang="en-US" sz="2000" spc="-25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125"/>
                        </a:spcBef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REQUIRED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971423"/>
                  </a:ext>
                </a:extLst>
              </a:tr>
              <a:tr h="537332">
                <a:tc>
                  <a:txBody>
                    <a:bodyPr/>
                    <a:lstStyle/>
                    <a:p>
                      <a:pPr marL="17145">
                        <a:spcBef>
                          <a:spcPts val="125"/>
                        </a:spcBef>
                        <a:buNone/>
                      </a:pPr>
                      <a:r>
                        <a:rPr lang="en-US" sz="2000" spc="-1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isAdmin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">
                        <a:spcBef>
                          <a:spcPts val="125"/>
                        </a:spcBef>
                        <a:buNone/>
                      </a:pPr>
                      <a:r>
                        <a:rPr lang="en-US" sz="2000" spc="-25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BOOL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415">
                        <a:spcBef>
                          <a:spcPts val="125"/>
                        </a:spcBef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414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2078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0AB2-181A-2814-175C-F394B7FF0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CBBE6-B723-C46F-E78D-431A8472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736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C931-D013-35A1-1F58-A410E0F0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D8C1E-DCD9-C492-EAD2-4BE56A00D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930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B0FC3-E972-BD33-FCFF-D9651DEE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50335-5618-C9BC-3E61-3B5820024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885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771D0-5FAC-5653-B062-0D291125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16B4-F5B7-2889-D7CA-968519322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default Admin exists.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FADA7-C47B-5684-ABB9-5D6A8C733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5930"/>
            <a:ext cx="12192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069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B9266-65F8-771B-E367-49ED68FA9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335" y="-86567"/>
            <a:ext cx="10515600" cy="857747"/>
          </a:xfrm>
        </p:spPr>
        <p:txBody>
          <a:bodyPr/>
          <a:lstStyle/>
          <a:p>
            <a:r>
              <a:rPr lang="en-US" dirty="0"/>
              <a:t>User trying to Add movie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615007-031B-E85B-F6A4-F493318DD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3" b="7310"/>
          <a:stretch/>
        </p:blipFill>
        <p:spPr>
          <a:xfrm>
            <a:off x="88135" y="771180"/>
            <a:ext cx="12192000" cy="562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492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76232-C4CF-D3E5-E5A0-6ACAED5F2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D147D-FEFD-3A1E-E049-A82DDD1C2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634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0C45A-DCB2-4A76-9E00-FA400CAD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6B7E4-B8B6-501D-AE9C-BBEE57103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38567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398A-CE7F-1C98-8126-140D4CF52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 !!!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7500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585B-3258-3370-FCB4-DB343025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Context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56FEF52-EA9D-AE69-3B58-B8144B580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1" t="23336" r="6184" b="51641"/>
          <a:stretch/>
        </p:blipFill>
        <p:spPr>
          <a:xfrm>
            <a:off x="838200" y="1690688"/>
            <a:ext cx="10597308" cy="2368626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146D7F-F214-DE3B-6CEE-825771330924}"/>
              </a:ext>
            </a:extLst>
          </p:cNvPr>
          <p:cNvSpPr txBox="1"/>
          <p:nvPr/>
        </p:nvSpPr>
        <p:spPr>
          <a:xfrm>
            <a:off x="991518" y="4583017"/>
            <a:ext cx="1024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Models are mapped with variables as:</a:t>
            </a:r>
          </a:p>
          <a:p>
            <a:endParaRPr lang="en-US" dirty="0"/>
          </a:p>
          <a:p>
            <a:endParaRPr lang="en-IN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EED4E0D-83DD-81FA-8590-B69E1CA91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663023"/>
              </p:ext>
            </p:extLst>
          </p:nvPr>
        </p:nvGraphicFramePr>
        <p:xfrm>
          <a:off x="1844713" y="5029835"/>
          <a:ext cx="8128000" cy="14630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2600726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384168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Movie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MovieList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678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Shows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ShowsList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13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UsersList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702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Booking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BookingList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657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876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372</Words>
  <Application>Microsoft Office PowerPoint</Application>
  <PresentationFormat>Widescreen</PresentationFormat>
  <Paragraphs>184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1" baseType="lpstr">
      <vt:lpstr>Arial</vt:lpstr>
      <vt:lpstr>Calibri</vt:lpstr>
      <vt:lpstr>Calibri Light</vt:lpstr>
      <vt:lpstr>Office Theme</vt:lpstr>
      <vt:lpstr>Book My Show Clone</vt:lpstr>
      <vt:lpstr>Intro</vt:lpstr>
      <vt:lpstr>Database</vt:lpstr>
      <vt:lpstr>ER Diagram</vt:lpstr>
      <vt:lpstr>MovieList table</vt:lpstr>
      <vt:lpstr>ShowsList Table</vt:lpstr>
      <vt:lpstr>BookingList Table</vt:lpstr>
      <vt:lpstr>UsersList Table</vt:lpstr>
      <vt:lpstr>Database Context</vt:lpstr>
      <vt:lpstr>Backend</vt:lpstr>
      <vt:lpstr>Users Model</vt:lpstr>
      <vt:lpstr>DTO</vt:lpstr>
      <vt:lpstr>Overview: Authentication APIs</vt:lpstr>
      <vt:lpstr>Overview: Movie and Slot APIs </vt:lpstr>
      <vt:lpstr>Overview: Booking APIs</vt:lpstr>
      <vt:lpstr>Securing Endpoints and Policy Based Authorization</vt:lpstr>
      <vt:lpstr>Authorization in API</vt:lpstr>
      <vt:lpstr>Authentication in API</vt:lpstr>
      <vt:lpstr>JWT </vt:lpstr>
      <vt:lpstr>PowerPoint Presentation</vt:lpstr>
      <vt:lpstr>Decoding of JWT</vt:lpstr>
      <vt:lpstr>Frontend</vt:lpstr>
      <vt:lpstr>LogIn</vt:lpstr>
      <vt:lpstr>Inspect: LogIn</vt:lpstr>
      <vt:lpstr>LogIn Payload</vt:lpstr>
      <vt:lpstr>LogIn Response</vt:lpstr>
      <vt:lpstr>Register Page</vt:lpstr>
      <vt:lpstr>Register successful</vt:lpstr>
      <vt:lpstr>Authentication Code</vt:lpstr>
      <vt:lpstr>PowerPoint Presentation</vt:lpstr>
      <vt:lpstr>PowerPoint Presentation</vt:lpstr>
      <vt:lpstr>PowerPoint Presentation</vt:lpstr>
      <vt:lpstr>Routes</vt:lpstr>
      <vt:lpstr>Home Page</vt:lpstr>
      <vt:lpstr>Profile Page</vt:lpstr>
      <vt:lpstr>User without Profile Picture</vt:lpstr>
      <vt:lpstr>Booking History</vt:lpstr>
      <vt:lpstr>Home page</vt:lpstr>
      <vt:lpstr>Home Page</vt:lpstr>
      <vt:lpstr>Movies Page</vt:lpstr>
      <vt:lpstr>Slot page</vt:lpstr>
      <vt:lpstr>When 0 seats are available</vt:lpstr>
      <vt:lpstr>Seat Page</vt:lpstr>
      <vt:lpstr>Seats not available</vt:lpstr>
      <vt:lpstr>Booking seats</vt:lpstr>
      <vt:lpstr>Ticket</vt:lpstr>
      <vt:lpstr>Downloading Ticket</vt:lpstr>
      <vt:lpstr>Ticket.pdf</vt:lpstr>
      <vt:lpstr>Admin Control</vt:lpstr>
      <vt:lpstr>Admin Page</vt:lpstr>
      <vt:lpstr>Create Movie</vt:lpstr>
      <vt:lpstr>PowerPoint Presentation</vt:lpstr>
      <vt:lpstr>PowerPoint Presentation</vt:lpstr>
      <vt:lpstr>Movie Added to Home</vt:lpstr>
      <vt:lpstr>Movie without slot</vt:lpstr>
      <vt:lpstr>Edit Page</vt:lpstr>
      <vt:lpstr>Editing The Martian</vt:lpstr>
      <vt:lpstr>Editing Name </vt:lpstr>
      <vt:lpstr>PowerPoint Presentation</vt:lpstr>
      <vt:lpstr>Add Slot</vt:lpstr>
      <vt:lpstr>PowerPoint Presentation</vt:lpstr>
      <vt:lpstr>PowerPoint Presentation</vt:lpstr>
      <vt:lpstr>Edit Slot</vt:lpstr>
      <vt:lpstr>Edit slot</vt:lpstr>
      <vt:lpstr>PowerPoint Presentation</vt:lpstr>
      <vt:lpstr>PowerPoint Presentation</vt:lpstr>
      <vt:lpstr>Booking Ticket for the new slot</vt:lpstr>
      <vt:lpstr>PowerPoint Presentation</vt:lpstr>
      <vt:lpstr>PowerPoint Presentation</vt:lpstr>
      <vt:lpstr>PowerPoint Presentation</vt:lpstr>
      <vt:lpstr>Slot deleted</vt:lpstr>
      <vt:lpstr>PowerPoint Presentation</vt:lpstr>
      <vt:lpstr>Booking also Deleted due to FK</vt:lpstr>
      <vt:lpstr>Movie Deleted</vt:lpstr>
      <vt:lpstr>PowerPoint Presentation</vt:lpstr>
      <vt:lpstr>Manage Admin Access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Only default Admin exists.</vt:lpstr>
      <vt:lpstr>User trying to Add movie</vt:lpstr>
      <vt:lpstr>PowerPoint Presentation</vt:lpstr>
      <vt:lpstr>Video Demo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Yuvraj Singh</dc:creator>
  <cp:lastModifiedBy>Yuvraj Singh</cp:lastModifiedBy>
  <cp:revision>28</cp:revision>
  <dcterms:created xsi:type="dcterms:W3CDTF">2025-04-09T04:05:04Z</dcterms:created>
  <dcterms:modified xsi:type="dcterms:W3CDTF">2025-04-10T03:18:12Z</dcterms:modified>
</cp:coreProperties>
</file>